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3" r:id="rId3"/>
    <p:sldId id="273" r:id="rId4"/>
    <p:sldId id="294" r:id="rId5"/>
    <p:sldId id="304" r:id="rId6"/>
    <p:sldId id="302" r:id="rId7"/>
    <p:sldId id="305" r:id="rId8"/>
    <p:sldId id="301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6494AF5-9F68-433F-A83C-42A80D297058}">
          <p14:sldIdLst>
            <p14:sldId id="256"/>
            <p14:sldId id="303"/>
            <p14:sldId id="273"/>
            <p14:sldId id="294"/>
            <p14:sldId id="304"/>
            <p14:sldId id="302"/>
            <p14:sldId id="305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5407" autoAdjust="0"/>
  </p:normalViewPr>
  <p:slideViewPr>
    <p:cSldViewPr snapToGrid="0">
      <p:cViewPr varScale="1">
        <p:scale>
          <a:sx n="86" d="100"/>
          <a:sy n="86" d="100"/>
        </p:scale>
        <p:origin x="1560" y="78"/>
      </p:cViewPr>
      <p:guideLst/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498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F0CE-D061-41DF-8892-50BC5092D1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404E65C9-C71E-4032-9790-686807D44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62207"/>
      </p:ext>
    </p:extLst>
  </p:cSld>
  <p:clrMap bg1="lt1" tx1="dk1" bg2="lt2" tx2="dk2" accent1="accent1" accent2="accent2" accent3="accent3" accent4="accent4" accent5="accent5" accent6="accent6" hlink="hlink" folHlink="folHlink"/>
  <p:hf hdr="0" dt="0"/>
  <p:extLst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AF6D133-4D75-4AC1-B119-8A6DE2835DE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44175C4-B1C5-428C-9BFE-CDB7F50FE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17426-077C-4DB4-A4B4-497C1BDB76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681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8CF2-55AC-45FC-8E7D-3E1067AB639C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99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42FA-D2D7-4DE8-AA5B-554FF3830E41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8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2BED-EF41-477E-A540-F3C977D82131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1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F868-433F-4127-BEC5-34580EC805AC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1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93BE-61FF-4C04-9903-610BEA997592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95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E16D-8809-40A7-A76C-8409E5B7EA2F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3EB8-04FB-481C-AA9A-D4516B565B0C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2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7657-5402-401C-A29F-B68DD435CB5B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EE86-1886-46FD-8E93-B353AC13CD9A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4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89A1545-0E47-45DE-AEF8-B196D8028456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7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74-CE2C-434D-B225-81B1F93D6890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1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6242F7-33FF-4276-B194-C1455FA98046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731520"/>
            <a:ext cx="7772400" cy="457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000" dirty="0"/>
              <a:t>City of Chehalis </a:t>
            </a:r>
            <a:br>
              <a:rPr lang="en-US" sz="3000" dirty="0"/>
            </a:br>
            <a:br>
              <a:rPr lang="en-US" sz="3000" dirty="0"/>
            </a:br>
            <a:r>
              <a:rPr lang="en-US" sz="3600" dirty="0"/>
              <a:t>Proposed Amendment </a:t>
            </a:r>
            <a:br>
              <a:rPr lang="en-US" sz="3600" dirty="0"/>
            </a:br>
            <a:r>
              <a:rPr lang="en-US" sz="3600" dirty="0"/>
              <a:t>to the 2020 Budget</a:t>
            </a:r>
            <a:br>
              <a:rPr lang="en-US" sz="3600" b="1" dirty="0"/>
            </a:br>
            <a:br>
              <a:rPr lang="en-US" sz="2100" dirty="0"/>
            </a:br>
            <a:r>
              <a:rPr lang="en-US" sz="2100" dirty="0"/>
              <a:t>3/9/2019</a:t>
            </a:r>
            <a:br>
              <a:rPr lang="en-US" sz="2100" dirty="0"/>
            </a:br>
            <a:br>
              <a:rPr lang="en-US" sz="2100" dirty="0"/>
            </a:br>
            <a:r>
              <a:rPr lang="en-US" sz="2100" dirty="0"/>
              <a:t>Presenter: Chun Saul</a:t>
            </a: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7CDD0-C8FA-4DA6-947D-4DD8F57C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35BE1-2DD5-4E8A-98C0-A84B9AC9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0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4A62-76DA-4989-8896-7B4E8F59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19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0B66E-53F6-4731-8B8F-61E656749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8288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Amendment to the 2020 Budget includes:</a:t>
            </a:r>
          </a:p>
          <a:p>
            <a:pPr marL="1001268" lvl="3" indent="-342900">
              <a:buFont typeface="Wingdings" panose="05000000000000000000" pitchFamily="2" charset="2"/>
              <a:buChar char="§"/>
            </a:pPr>
            <a:r>
              <a:rPr lang="en-US" sz="2400" dirty="0"/>
              <a:t>Update 2020 beginning fund balances</a:t>
            </a:r>
          </a:p>
          <a:p>
            <a:pPr marL="1001268" lvl="3" indent="-342900">
              <a:buFont typeface="Wingdings" panose="05000000000000000000" pitchFamily="2" charset="2"/>
              <a:buChar char="§"/>
            </a:pPr>
            <a:r>
              <a:rPr lang="en-US" sz="2400" dirty="0"/>
              <a:t>Carry over 2019 capital budget balance</a:t>
            </a:r>
          </a:p>
          <a:p>
            <a:pPr marL="1001268" lvl="3" indent="-342900">
              <a:buFont typeface="Wingdings" panose="05000000000000000000" pitchFamily="2" charset="2"/>
              <a:buChar char="§"/>
            </a:pPr>
            <a:r>
              <a:rPr lang="en-US" sz="2400" dirty="0"/>
              <a:t>Requests for new appropriation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What’s not included:</a:t>
            </a:r>
          </a:p>
          <a:p>
            <a:pPr marL="932688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Additional wages/benefits due to labor union negotiations (2020 Adopted Budget includes 2% COLA)</a:t>
            </a:r>
          </a:p>
          <a:p>
            <a:pPr marL="932688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Fire station property acquisition</a:t>
            </a:r>
          </a:p>
          <a:p>
            <a:pPr marL="932688" lvl="2" indent="-457200">
              <a:buFont typeface="Wingdings" panose="05000000000000000000" pitchFamily="2" charset="2"/>
              <a:buChar char="§"/>
            </a:pPr>
            <a:r>
              <a:rPr lang="en-US" sz="2400" dirty="0"/>
              <a:t>A&amp;E cost for new fire station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79AD4-678C-43A7-BB6F-340E55AF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978FD-8F54-471A-A57B-565ABAF8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5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13F9-2278-45CD-8463-17925555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914400"/>
          </a:xfrm>
        </p:spPr>
        <p:txBody>
          <a:bodyPr lIns="45720" rIns="45720">
            <a:noAutofit/>
          </a:bodyPr>
          <a:lstStyle/>
          <a:p>
            <a:r>
              <a:rPr lang="en-US" sz="3600" dirty="0"/>
              <a:t>2020 Beginning Fund Balance Update</a:t>
            </a:r>
            <a:br>
              <a:rPr lang="en-US" sz="3600" dirty="0"/>
            </a:br>
            <a:r>
              <a:rPr lang="en-US" sz="3600" dirty="0"/>
              <a:t>City-wide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5EDBE-A8AF-465B-B12D-D9FC64D6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7772400" cy="4572000"/>
          </a:xfrm>
        </p:spPr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1600" dirty="0"/>
              <a:t>From Estimates to Actual at Year End 2019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600" dirty="0"/>
              <a:t>Total increase by $1.76 million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728CA-0595-49F8-B553-FF5712F8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F26C1-392B-4E8B-89D7-967711DC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DAEA2D-8AE5-4FC4-B332-5D9DD8C74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73" y="2620536"/>
            <a:ext cx="7084391" cy="317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E3DD-B0B0-4E7F-A434-A5042A88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914400"/>
          </a:xfrm>
        </p:spPr>
        <p:txBody>
          <a:bodyPr vert="horz" lIns="45720" tIns="45720" rIns="45720" bIns="45720" rtlCol="0" anchor="t">
            <a:noAutofit/>
          </a:bodyPr>
          <a:lstStyle/>
          <a:p>
            <a:r>
              <a:rPr lang="en-US" sz="3600" dirty="0"/>
              <a:t>General Fund – 2020 Proposed Budget Amendment Summary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94532CA4-8196-42FB-BCBF-37D694A9F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773045"/>
            <a:ext cx="7772400" cy="4572000"/>
          </a:xfrm>
        </p:spPr>
        <p:txBody>
          <a:bodyPr vert="horz" lIns="45720" tIns="45720" rIns="45720" bIns="45720" rtlCol="0"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What’s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Updating beginning fund balance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Flood Storage Master Plan Ph2 $316,676 (100% grant funded)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Fire SCBA equipment city match &amp; purchase of spare units $37,440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Police SWAT budget increase $540</a:t>
            </a:r>
          </a:p>
          <a:p>
            <a:r>
              <a:rPr lang="en-US" b="1" dirty="0"/>
              <a:t>What’s Not Included: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Potential payroll budget increase due to labor union negotiations. (2020 Adopted Budget includes 2% COLA)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Police request for a garage construction ($45K-70K)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Appx. $42.5K for A&amp;E service for new fire station ($161K less $30K proposed budget amendment, less $88.5K available in Fund 301)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328AA-BA0E-4E21-B95C-338E4696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36EFD-07DC-4F52-B795-ADCB7A6A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19303-254A-4CB3-A351-1A901E50C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23" y="1900170"/>
            <a:ext cx="6734680" cy="21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0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7FAB-5497-4724-84EA-F91AE131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lIns="45720" rIns="45720">
            <a:normAutofit/>
          </a:bodyPr>
          <a:lstStyle/>
          <a:p>
            <a:r>
              <a:rPr lang="en-US" sz="4000" dirty="0"/>
              <a:t>Proposed 2020 Budget Amendment</a:t>
            </a:r>
            <a:br>
              <a:rPr lang="en-US" sz="4000" dirty="0"/>
            </a:br>
            <a:r>
              <a:rPr lang="en-US" sz="4000" dirty="0"/>
              <a:t>City-wide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A55C4-46DC-4CA7-B954-F06460F0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8" y="6459785"/>
            <a:ext cx="361710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B15B2-2B14-46F2-A429-90AFD6B5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CAF96584-85A8-4BA1-8CCA-4A53A4EC6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504" y="2219093"/>
            <a:ext cx="7436916" cy="33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7A64-5E3A-4CBC-A976-F852710B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885407"/>
          </a:xfrm>
        </p:spPr>
        <p:txBody>
          <a:bodyPr vert="horz" lIns="45720" tIns="45720" rIns="45720" bIns="45720" rtlCol="0" anchor="t" anchorCtr="0">
            <a:noAutofit/>
          </a:bodyPr>
          <a:lstStyle/>
          <a:p>
            <a:r>
              <a:rPr lang="en-US" sz="3800" dirty="0"/>
              <a:t>Carry Over 2019 Capital Budget Balance City-wide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E6F7-743B-4E17-875C-3A9E2D30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7772400" cy="4297680"/>
          </a:xfrm>
        </p:spPr>
        <p:txBody>
          <a:bodyPr lIns="45720" rIns="45720"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Projects expected to be completed in 2020 and require 2019 budget carry-over.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D291D-7055-4B38-A8EE-25746536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D919-5A2F-46D4-BDAA-3F33E10A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3A24C6-AAC5-49BC-B142-F444D7254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33" y="2828093"/>
            <a:ext cx="7492933" cy="242413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DE2A189-312B-44F1-B3BB-D48AD1D938EF}"/>
              </a:ext>
            </a:extLst>
          </p:cNvPr>
          <p:cNvSpPr/>
          <p:nvPr/>
        </p:nvSpPr>
        <p:spPr>
          <a:xfrm>
            <a:off x="5932449" y="4583152"/>
            <a:ext cx="691376" cy="2787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7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24B7-5C00-459A-81A6-2B3CA5CE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Budget Requests – City-wide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604B3-7435-4F74-AD47-7A2F1F27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F4FDA-E683-4CFF-B6C4-9E12B85E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0AB3B52-4010-4548-A00D-3527FC791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051" y="2376776"/>
            <a:ext cx="7327506" cy="27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7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7FAB-5497-4724-84EA-F91AE131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8046720" cy="914400"/>
          </a:xfrm>
        </p:spPr>
        <p:txBody>
          <a:bodyPr lIns="45720" rIns="45720">
            <a:normAutofit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1813-E809-494E-B4F6-08E079E0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Questions?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Recommendations: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/>
              <a:t>It is recommended that the City Council approve the proposed budget amendment and Pass Ordinance No. 1006-B on first reading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A55C4-46DC-4CA7-B954-F06460F0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B15B2-2B14-46F2-A429-90AFD6B5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89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City of Chehalis   Proposed Amendment  to the 2020 Budget  3/9/2019  Presenter: Chun Saul  </vt:lpstr>
      <vt:lpstr>Discussion</vt:lpstr>
      <vt:lpstr>2020 Beginning Fund Balance Update City-wide</vt:lpstr>
      <vt:lpstr>General Fund – 2020 Proposed Budget Amendment Summary</vt:lpstr>
      <vt:lpstr>Proposed 2020 Budget Amendment City-wide Summary</vt:lpstr>
      <vt:lpstr>Carry Over 2019 Capital Budget Balance City-wide</vt:lpstr>
      <vt:lpstr>Additional Budget Requests – City-wide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Chehalis   Proposed Amendment  to the 2020 Budget  3/9/2019  Presenter: Chun Saul  </dc:title>
  <dc:creator>Chun Saul</dc:creator>
  <cp:lastModifiedBy>Chun Saul</cp:lastModifiedBy>
  <cp:revision>21</cp:revision>
  <cp:lastPrinted>2020-03-09T23:22:21Z</cp:lastPrinted>
  <dcterms:created xsi:type="dcterms:W3CDTF">2020-03-09T18:19:15Z</dcterms:created>
  <dcterms:modified xsi:type="dcterms:W3CDTF">2020-03-09T23:22:34Z</dcterms:modified>
</cp:coreProperties>
</file>