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584F-4B7A-4933-8009-A32BFFC2CF81}" type="datetimeFigureOut">
              <a:rPr lang="en-US" smtClean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25A8-F951-4BEA-AFC8-03A6CD5AD5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064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584F-4B7A-4933-8009-A32BFFC2CF81}" type="datetimeFigureOut">
              <a:rPr lang="en-US" smtClean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25A8-F951-4BEA-AFC8-03A6CD5AD5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394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584F-4B7A-4933-8009-A32BFFC2CF81}" type="datetimeFigureOut">
              <a:rPr lang="en-US" smtClean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25A8-F951-4BEA-AFC8-03A6CD5AD5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61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584F-4B7A-4933-8009-A32BFFC2CF81}" type="datetimeFigureOut">
              <a:rPr lang="en-US" smtClean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25A8-F951-4BEA-AFC8-03A6CD5AD5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439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584F-4B7A-4933-8009-A32BFFC2CF81}" type="datetimeFigureOut">
              <a:rPr lang="en-US" smtClean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25A8-F951-4BEA-AFC8-03A6CD5AD5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678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584F-4B7A-4933-8009-A32BFFC2CF81}" type="datetimeFigureOut">
              <a:rPr lang="en-US" smtClean="0"/>
              <a:t>10/12/2020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25A8-F951-4BEA-AFC8-03A6CD5AD5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656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584F-4B7A-4933-8009-A32BFFC2CF81}" type="datetimeFigureOut">
              <a:rPr lang="en-US" smtClean="0"/>
              <a:t>10/12/2020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25A8-F951-4BEA-AFC8-03A6CD5AD5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759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584F-4B7A-4933-8009-A32BFFC2CF81}" type="datetimeFigureOut">
              <a:rPr lang="en-US" smtClean="0"/>
              <a:t>10/12/2020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25A8-F951-4BEA-AFC8-03A6CD5AD5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005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584F-4B7A-4933-8009-A32BFFC2CF81}" type="datetimeFigureOut">
              <a:rPr lang="en-US" smtClean="0"/>
              <a:t>10/12/2020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25A8-F951-4BEA-AFC8-03A6CD5AD5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9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584F-4B7A-4933-8009-A32BFFC2CF81}" type="datetimeFigureOut">
              <a:rPr lang="en-US" smtClean="0"/>
              <a:t>10/12/2020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25A8-F951-4BEA-AFC8-03A6CD5AD5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589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584F-4B7A-4933-8009-A32BFFC2CF81}" type="datetimeFigureOut">
              <a:rPr lang="en-US" smtClean="0"/>
              <a:t>10/12/2020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825A8-F951-4BEA-AFC8-03A6CD5AD5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185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3584F-4B7A-4933-8009-A32BFFC2CF81}" type="datetimeFigureOut">
              <a:rPr lang="en-US" smtClean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825A8-F951-4BEA-AFC8-03A6CD5AD5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284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6018" y="1587969"/>
            <a:ext cx="9144000" cy="1938323"/>
          </a:xfrm>
        </p:spPr>
        <p:txBody>
          <a:bodyPr/>
          <a:lstStyle/>
          <a:p>
            <a:r>
              <a:rPr lang="en-US" dirty="0"/>
              <a:t>2020 Parks and Facilities Projects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C5753B1-EC3C-4EBC-9DC3-DFD994FF1B3A}"/>
              </a:ext>
            </a:extLst>
          </p:cNvPr>
          <p:cNvSpPr txBox="1">
            <a:spLocks/>
          </p:cNvSpPr>
          <p:nvPr/>
        </p:nvSpPr>
        <p:spPr>
          <a:xfrm>
            <a:off x="2420678" y="3962574"/>
            <a:ext cx="9144000" cy="19383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dirty="0"/>
              <a:t>10/12/2020</a:t>
            </a:r>
          </a:p>
        </p:txBody>
      </p:sp>
    </p:spTree>
    <p:extLst>
      <p:ext uri="{BB962C8B-B14F-4D97-AF65-F5344CB8AC3E}">
        <p14:creationId xmlns:p14="http://schemas.microsoft.com/office/powerpoint/2010/main" val="3018629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5628"/>
            <a:ext cx="10515600" cy="169068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Recreation Park: Parking Lot Upgrade</a:t>
            </a:r>
            <a:br>
              <a:rPr lang="en-US" sz="2400" dirty="0"/>
            </a:br>
            <a:r>
              <a:rPr lang="en-US" sz="2800" dirty="0"/>
              <a:t>Property staff with help from the Street Department: Cleaned up landscape beds, swept lots with street sweeper, crack sealed, and painted parking stalls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45353" y="2400433"/>
            <a:ext cx="4352925" cy="3264693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95216" y="2423451"/>
            <a:ext cx="4291541" cy="321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746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Shaw Aquatics Center</a:t>
            </a:r>
            <a:br>
              <a:rPr lang="en-US" dirty="0"/>
            </a:br>
            <a:r>
              <a:rPr lang="en-US" sz="3600" dirty="0"/>
              <a:t>Pool resurfacing project: demo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26059" y="2390835"/>
            <a:ext cx="4352925" cy="326469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08815" y="2395037"/>
            <a:ext cx="4386546" cy="328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755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79140"/>
            <a:ext cx="10515600" cy="1325563"/>
          </a:xfrm>
        </p:spPr>
        <p:txBody>
          <a:bodyPr/>
          <a:lstStyle/>
          <a:p>
            <a:r>
              <a:rPr lang="en-US" b="1" dirty="0"/>
              <a:t>Shaw Aquatic Center</a:t>
            </a:r>
            <a:br>
              <a:rPr lang="en-US" dirty="0"/>
            </a:br>
            <a:r>
              <a:rPr lang="en-US" sz="3600" dirty="0"/>
              <a:t>Pool resurfacing project: complete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9362" y="2960405"/>
            <a:ext cx="3675693" cy="2756770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58153" y="2960405"/>
            <a:ext cx="3675694" cy="275677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36666" y="2960683"/>
            <a:ext cx="3677916" cy="275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778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59838"/>
            <a:ext cx="9144000" cy="1938323"/>
          </a:xfrm>
        </p:spPr>
        <p:txBody>
          <a:bodyPr/>
          <a:lstStyle/>
          <a:p>
            <a:r>
              <a:rPr lang="en-US" dirty="0"/>
              <a:t>2020 Parks and Facilities Projects</a:t>
            </a:r>
          </a:p>
        </p:txBody>
      </p:sp>
    </p:spTree>
    <p:extLst>
      <p:ext uri="{BB962C8B-B14F-4D97-AF65-F5344CB8AC3E}">
        <p14:creationId xmlns:p14="http://schemas.microsoft.com/office/powerpoint/2010/main" val="520646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Completed 2020 Facilities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Renovation of Recreation Park concession bathroom facility</a:t>
            </a:r>
          </a:p>
          <a:p>
            <a:r>
              <a:rPr lang="en-US" dirty="0"/>
              <a:t>Renovation of center area bathroom at Stan Hedwall Park</a:t>
            </a:r>
          </a:p>
          <a:p>
            <a:r>
              <a:rPr lang="en-US" dirty="0"/>
              <a:t>New concrete at Lintott Alexander Park</a:t>
            </a:r>
          </a:p>
          <a:p>
            <a:r>
              <a:rPr lang="en-US" dirty="0"/>
              <a:t>New playground chips at Lintott Alexander Park</a:t>
            </a:r>
          </a:p>
          <a:p>
            <a:r>
              <a:rPr lang="en-US" dirty="0"/>
              <a:t>Assisted in the completion of the Sports Complex and Penny Playground</a:t>
            </a:r>
          </a:p>
          <a:p>
            <a:r>
              <a:rPr lang="en-US" dirty="0"/>
              <a:t>Managed and completed the pool resurfacing project</a:t>
            </a:r>
          </a:p>
          <a:p>
            <a:r>
              <a:rPr lang="en-US" dirty="0"/>
              <a:t>New landscape installed at National Avenue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028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Lintott Alexander Park</a:t>
            </a:r>
            <a:br>
              <a:rPr lang="en-US" dirty="0"/>
            </a:br>
            <a:r>
              <a:rPr lang="en-US" sz="3600" dirty="0"/>
              <a:t>Concrete pad and playground chips installed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61318" cy="429960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Before		 After			 Before		 After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5226" y="2851237"/>
            <a:ext cx="3269293" cy="24519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19918" y="2851238"/>
            <a:ext cx="3269296" cy="24519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84255" y="2851238"/>
            <a:ext cx="3269296" cy="24519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05532" y="2851236"/>
            <a:ext cx="3269295" cy="245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128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Recreation Park Concession Building</a:t>
            </a:r>
            <a:br>
              <a:rPr lang="en-US" dirty="0"/>
            </a:br>
            <a:r>
              <a:rPr lang="en-US" sz="3600" dirty="0"/>
              <a:t>Restroom remodel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							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1760" y="2448795"/>
            <a:ext cx="4985359" cy="37390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84448" y="2449229"/>
            <a:ext cx="4988837" cy="374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695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Stan Hedwall Park</a:t>
            </a:r>
            <a:br>
              <a:rPr lang="en-US" dirty="0"/>
            </a:br>
            <a:r>
              <a:rPr lang="en-US" sz="3600" dirty="0"/>
              <a:t>Center area restroom remodel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        Before						After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23866" y="2923261"/>
            <a:ext cx="3544866" cy="2658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52040" y="2923260"/>
            <a:ext cx="3544868" cy="26586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9787" y="2934222"/>
            <a:ext cx="3532339" cy="264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04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National Avenue Landscape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 Rock Added	              Irrigation Installed       	         Seed Planted		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8474" y="2699359"/>
            <a:ext cx="3757808" cy="28183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17095" y="2699358"/>
            <a:ext cx="3757810" cy="28183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65716" y="2699358"/>
            <a:ext cx="3757810" cy="281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4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524515"/>
            <a:ext cx="10515600" cy="1325563"/>
          </a:xfrm>
        </p:spPr>
        <p:txBody>
          <a:bodyPr>
            <a:noAutofit/>
          </a:bodyPr>
          <a:lstStyle/>
          <a:p>
            <a:r>
              <a:rPr lang="en-US" b="1" dirty="0"/>
              <a:t>Sports Complex and Penny Playground</a:t>
            </a:r>
            <a:br>
              <a:rPr lang="en-US" sz="3200" dirty="0"/>
            </a:br>
            <a:r>
              <a:rPr lang="en-US" sz="3600" dirty="0"/>
              <a:t>Property crew installed: Signage, water station, benches, garbage receptacles, and lending library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4802" y="2533549"/>
            <a:ext cx="4011504" cy="300862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95314" y="2542416"/>
            <a:ext cx="4001371" cy="30010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56962" y="2532281"/>
            <a:ext cx="4001373" cy="300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782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18591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n-US" sz="4900" b="1" dirty="0"/>
            </a:br>
            <a:r>
              <a:rPr lang="en-US" sz="4900" b="1" dirty="0"/>
              <a:t>Sports Complex and Penny Playground </a:t>
            </a:r>
            <a:r>
              <a:rPr lang="en-US" sz="3900" b="1" dirty="0"/>
              <a:t>(continued)</a:t>
            </a:r>
            <a:br>
              <a:rPr lang="en-US" b="1" dirty="0"/>
            </a:b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7589" y="2805133"/>
            <a:ext cx="3924886" cy="294366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44539" y="2805132"/>
            <a:ext cx="3924887" cy="29436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23785" y="2800870"/>
            <a:ext cx="3890787" cy="291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781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9601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Sports Complex and Penny Playground </a:t>
            </a:r>
            <a:r>
              <a:rPr lang="en-US" sz="3500" b="1" dirty="0"/>
              <a:t>(continued)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086" y="2549590"/>
            <a:ext cx="4352925" cy="326469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6" y="2549587"/>
            <a:ext cx="4352927" cy="32646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44989" y="2549588"/>
            <a:ext cx="4352926" cy="326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568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235</Words>
  <Application>Microsoft Office PowerPoint</Application>
  <PresentationFormat>Widescreen</PresentationFormat>
  <Paragraphs>25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2020 Parks and Facilities Projects</vt:lpstr>
      <vt:lpstr>Completed 2020 Facilities Projects</vt:lpstr>
      <vt:lpstr>Lintott Alexander Park Concrete pad and playground chips installed</vt:lpstr>
      <vt:lpstr>Recreation Park Concession Building Restroom remodel</vt:lpstr>
      <vt:lpstr>Stan Hedwall Park Center area restroom remodel</vt:lpstr>
      <vt:lpstr>National Avenue Landscape Project</vt:lpstr>
      <vt:lpstr>Sports Complex and Penny Playground Property crew installed: Signage, water station, benches, garbage receptacles, and lending library</vt:lpstr>
      <vt:lpstr> Sports Complex and Penny Playground (continued) </vt:lpstr>
      <vt:lpstr>Sports Complex and Penny Playground (continued)</vt:lpstr>
      <vt:lpstr>Recreation Park: Parking Lot Upgrade Property staff with help from the Street Department: Cleaned up landscape beds, swept lots with street sweeper, crack sealed, and painted parking stalls</vt:lpstr>
      <vt:lpstr>Shaw Aquatics Center Pool resurfacing project: demo</vt:lpstr>
      <vt:lpstr>Shaw Aquatic Center Pool resurfacing project: complete</vt:lpstr>
      <vt:lpstr>2020 Parks and Facilities Projects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Parks and Facilities Projects</dc:title>
  <dc:creator>Andrew Hunziker</dc:creator>
  <cp:lastModifiedBy>Caryn Foley</cp:lastModifiedBy>
  <cp:revision>63</cp:revision>
  <dcterms:created xsi:type="dcterms:W3CDTF">2019-02-08T15:57:55Z</dcterms:created>
  <dcterms:modified xsi:type="dcterms:W3CDTF">2020-10-12T22:10:35Z</dcterms:modified>
</cp:coreProperties>
</file>